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8" r:id="rId3"/>
    <p:sldId id="260" r:id="rId4"/>
    <p:sldId id="261" r:id="rId5"/>
    <p:sldId id="256" r:id="rId6"/>
    <p:sldId id="257" r:id="rId7"/>
    <p:sldId id="262" r:id="rId8"/>
  </p:sldIdLst>
  <p:sldSz cx="12192000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gs" Target="tags/tag7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1" Type="http://schemas.openxmlformats.org/officeDocument/2006/relationships/tags" Target="../tags/ta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5.xml"/><Relationship Id="rId2" Type="http://schemas.openxmlformats.org/officeDocument/2006/relationships/image" Target="../media/image4.png"/><Relationship Id="rId1" Type="http://schemas.openxmlformats.org/officeDocument/2006/relationships/tags" Target="../tags/tag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5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82930" y="316230"/>
            <a:ext cx="7682230" cy="9461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标定数据集</a:t>
            </a:r>
            <a:endParaRPr lang="zh-CN" altLang="en-US" sz="3600" dirty="0" smtClean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（手心手背各</a:t>
            </a:r>
            <a:r>
              <a:rPr lang="en-US" altLang="zh-CN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10</a:t>
            </a:r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个点，共</a:t>
            </a:r>
            <a:r>
              <a:rPr lang="en-US" altLang="zh-CN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700</a:t>
            </a:r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多张图）</a:t>
            </a:r>
            <a:endParaRPr lang="zh-CN" altLang="en-US" sz="3600" dirty="0" smtClean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4081780" y="1790700"/>
            <a:ext cx="4028440" cy="40697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82930" y="316230"/>
            <a:ext cx="4782185" cy="10350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数据增强</a:t>
            </a:r>
            <a:endParaRPr lang="zh-CN" altLang="en-US" sz="3600" dirty="0" smtClean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598805" y="1306830"/>
            <a:ext cx="10994390" cy="424434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85435" y="5863590"/>
            <a:ext cx="1421765" cy="362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旋转，镜像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82930" y="316230"/>
            <a:ext cx="4782185" cy="10350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数据增强</a:t>
            </a:r>
            <a:endParaRPr lang="zh-CN" altLang="en-US" sz="3600" dirty="0" smtClean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385435" y="5863590"/>
            <a:ext cx="1421765" cy="362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训练集图片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673985" y="966470"/>
            <a:ext cx="6845300" cy="45466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40025" y="5276850"/>
            <a:ext cx="579755" cy="222885"/>
          </a:xfrm>
          <a:prstGeom prst="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168015" y="1668145"/>
            <a:ext cx="5855970" cy="4063365"/>
          </a:xfrm>
          <a:prstGeom prst="rect">
            <a:avLst/>
          </a:prstGeom>
        </p:spPr>
      </p:pic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582930" y="316230"/>
            <a:ext cx="4782185" cy="1035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训练结果</a:t>
            </a:r>
            <a:endParaRPr lang="zh-CN" altLang="en-US" sz="3600" dirty="0" smtClean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82930" y="316230"/>
            <a:ext cx="4782185" cy="10350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最终实现效果</a:t>
            </a:r>
            <a:endParaRPr lang="zh-CN" altLang="en-US" sz="3600" dirty="0" smtClean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4" name="895035e1130c2200cdbbee750d60f612(1)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2742565" y="1191895"/>
            <a:ext cx="6706800" cy="49070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582930" y="316230"/>
            <a:ext cx="4782185" cy="10350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3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小组分工</a:t>
            </a:r>
            <a:endParaRPr lang="zh-CN" altLang="en-US" sz="3600" dirty="0" smtClean="0">
              <a:solidFill>
                <a:schemeClr val="tx1">
                  <a:lumMod val="85000"/>
                  <a:lumOff val="15000"/>
                </a:scheme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67080" y="1586865"/>
            <a:ext cx="5977255" cy="13519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黄凌风：标数据集，写实时识别程序，工作汇总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张文康：标数据集，数据增强，转数据格式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张银滨：标数据集，训练模型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commondata" val="eyJoZGlkIjoiODM1Njk2YzI3NWFmY2IwMTkxMjE3YTExOGY5MTE5MDAifQ==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109</Words>
  <Application>WPS 演示</Application>
  <PresentationFormat>宽屏</PresentationFormat>
  <Paragraphs>23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Arial</vt:lpstr>
      <vt:lpstr>宋体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lingfeng huang</dc:creator>
  <cp:lastModifiedBy>零枫丶</cp:lastModifiedBy>
  <cp:revision>4</cp:revision>
  <dcterms:created xsi:type="dcterms:W3CDTF">2023-08-09T12:44:00Z</dcterms:created>
  <dcterms:modified xsi:type="dcterms:W3CDTF">2023-12-20T12:32:05Z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3B0086CAF875411CACBDA13AB9801EF4_13</vt:lpwstr>
  </property>
  <property fmtid="{D5CDD505-2E9C-101B-9397-08002B2CF9AE}" pid="3" name="KSOProductBuildVer">
    <vt:lpwstr>2052-12.1.0.15990</vt:lpwstr>
  </property>
</Properties>
</file>

<file path=docProps/thumbnail.jpeg>
</file>